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0" r:id="rId3"/>
    <p:sldId id="281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2" r:id="rId17"/>
    <p:sldId id="278" r:id="rId18"/>
    <p:sldId id="268" r:id="rId19"/>
    <p:sldId id="28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60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C9881C5-7814-444A-8744-CDBB893B23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6376F7B-65BB-416B-9906-4BC046034E8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F188D41-2705-4DF7-B86E-E7ED2A7CFEA3}" type="datetimeFigureOut">
              <a:rPr lang="fr-FR"/>
              <a:pPr>
                <a:defRPr/>
              </a:pPr>
              <a:t>06/12/2017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52906DF3-265A-46EE-9BAE-DBF96CF16A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11B143B9-315A-4116-BDB2-82BF66B427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669F23-BCA0-4854-BE3F-AD4B3537C4C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1E95C6-2429-47F7-AF73-DEB8F18F4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D8CC18-8935-46F5-8610-AB40EE179BF0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>
            <a:extLst>
              <a:ext uri="{FF2B5EF4-FFF2-40B4-BE49-F238E27FC236}">
                <a16:creationId xmlns:a16="http://schemas.microsoft.com/office/drawing/2014/main" id="{81AFA8B7-6B8B-4F85-B799-2A737586C3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Espace réservé des commentaires 2">
            <a:extLst>
              <a:ext uri="{FF2B5EF4-FFF2-40B4-BE49-F238E27FC236}">
                <a16:creationId xmlns:a16="http://schemas.microsoft.com/office/drawing/2014/main" id="{534AEB83-AF11-49AF-BD7F-395B2BA6E1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26628" name="Espace réservé du numéro de diapositive 3">
            <a:extLst>
              <a:ext uri="{FF2B5EF4-FFF2-40B4-BE49-F238E27FC236}">
                <a16:creationId xmlns:a16="http://schemas.microsoft.com/office/drawing/2014/main" id="{03D94564-17D0-4876-9A12-601463BB29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B3EBC7-12D2-4F8C-A95D-80378A432F9B}" type="slidenum">
              <a:rPr lang="fr-FR" altLang="fr-FR"/>
              <a:pPr eaLnBrk="1" hangingPunct="1"/>
              <a:t>23</a:t>
            </a:fld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7F339A-2527-4F35-B1AF-F028DEC82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58337-9EFD-4882-ACEC-63ADAB23E34C}" type="datetimeFigureOut">
              <a:rPr lang="fr-FR"/>
              <a:pPr>
                <a:defRPr/>
              </a:pPr>
              <a:t>06/12/2017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3E2280-4BB0-420E-8A65-F9DB1EB4F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BFEE9D-ADAC-40B9-B7C9-8BDD36E5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B3A025-96BC-4528-939B-E7A63DE1DCA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94673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C503EE-53A6-49AB-845C-C2240E412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67C28-4B1C-40A1-BA0E-CE9D1496C3A0}" type="datetimeFigureOut">
              <a:rPr lang="fr-FR"/>
              <a:pPr>
                <a:defRPr/>
              </a:pPr>
              <a:t>06/12/2017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3AAF7B-E3D9-4891-B4EF-D55A432D6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D769B6-66CA-4AA5-B926-ABD5DB181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22713B-5179-4D0C-A6A4-39B701368A3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7524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8E16B0-1386-4F42-A460-063E80CA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0F4B5-28BE-4F1E-BB97-DD4A9C435C6F}" type="datetimeFigureOut">
              <a:rPr lang="fr-FR"/>
              <a:pPr>
                <a:defRPr/>
              </a:pPr>
              <a:t>06/12/2017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1DF809-ABFD-4DE5-B62C-4B1C0C90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DF2F07-85E5-497A-B8C5-3316B95C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79415-AF02-4F8C-A215-597B20CE3EC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32881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5675E9-5D29-41C7-9B62-EEEED16B5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E98AE-5E66-4FB3-8B3D-554795C3B3CE}" type="datetimeFigureOut">
              <a:rPr lang="fr-FR"/>
              <a:pPr>
                <a:defRPr/>
              </a:pPr>
              <a:t>06/12/2017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200A99-FC28-4F9A-AF5A-DCCB62284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2CBDF7-CA94-44F4-932D-6906DD737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5E1A6-4B04-4346-B487-7E56AE6CD62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71686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A3DDB5-9768-486C-88F2-84C8F6C9C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D6B3E-C5B5-4976-AFAB-2887B9766EA8}" type="datetimeFigureOut">
              <a:rPr lang="fr-FR"/>
              <a:pPr>
                <a:defRPr/>
              </a:pPr>
              <a:t>06/12/2017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9C29A4-8B66-4E0A-88BF-0A1B45D69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0613B7-FB0C-411B-B78E-5C7240587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0B202F-35AE-4D73-A647-DC1B2E4AFC9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89691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DEFD5DA8-FC01-48DB-9939-F2C270E9E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3035B-242D-4EEB-AC26-FADAB596D532}" type="datetimeFigureOut">
              <a:rPr lang="fr-FR"/>
              <a:pPr>
                <a:defRPr/>
              </a:pPr>
              <a:t>06/12/2017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9BFB60C3-92EC-4048-8FDD-E16D0C57A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13CBF54A-52FE-4ACC-AF39-C27DAE12F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B3FC78-FE98-4953-95C2-424C9EE407B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140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8010DD8A-E73A-4E0A-8702-86ED612DA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28E3E-C022-4997-A022-AB35F3CA50A4}" type="datetimeFigureOut">
              <a:rPr lang="fr-FR"/>
              <a:pPr>
                <a:defRPr/>
              </a:pPr>
              <a:t>06/12/2017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4431FDA0-7203-4501-AF81-6E676641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B9F5B457-ADE6-4064-AFCD-49F3271EB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2F303-0221-4156-992E-122D496997A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967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69FFFD03-CF2A-4755-8929-2D9D60EC0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C8DC0-6D6A-4593-8CF2-5015ED8B603F}" type="datetimeFigureOut">
              <a:rPr lang="fr-FR"/>
              <a:pPr>
                <a:defRPr/>
              </a:pPr>
              <a:t>06/12/2017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F28A697-913E-4015-A1EC-EEE4D32F8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B742A553-3B72-45ED-BD71-73A62638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F8F485-562D-463E-AB7F-B97DC9C49C5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5594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A0E6DD58-EFE8-4145-991C-29300DD0F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32DD9-19BC-4C05-A913-C074796C4B83}" type="datetimeFigureOut">
              <a:rPr lang="fr-FR"/>
              <a:pPr>
                <a:defRPr/>
              </a:pPr>
              <a:t>06/12/2017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E2D00037-02F1-4E96-A1F4-E6A8A87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BE076A3-D95A-4DCB-BCEE-0A957A7A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7972B-FB0B-4D74-8829-7273E4CC06D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68237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BDB643F0-5DF5-4D72-89A7-B9EE0DE7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2389E-EA92-4A99-B2FA-D5942F57C357}" type="datetimeFigureOut">
              <a:rPr lang="fr-FR"/>
              <a:pPr>
                <a:defRPr/>
              </a:pPr>
              <a:t>06/12/2017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BD1B47C6-420F-417E-A04D-67E20147C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1BAB35B3-34BF-403C-9C9F-F2F93D488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FB047-EAAE-47E9-B6EC-BC8BFC98901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34512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62D7279B-9CC9-4117-9D9D-9DBE45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49702-00BD-4239-B72E-DCE1A493D05F}" type="datetimeFigureOut">
              <a:rPr lang="fr-FR"/>
              <a:pPr>
                <a:defRPr/>
              </a:pPr>
              <a:t>06/12/2017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7BC24C0-854E-42E2-9989-2074E63C0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687DF45-9D51-45E1-9A74-7DBE09AE3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924E6-E831-4483-A0CC-B2EF48F70C4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77569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64A2A5C0-0E14-459E-B31A-2B1FA02E13F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D3EBAFB5-5348-4E13-A5E9-D542E63944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3C17AF-BE4E-4220-B679-157D93244C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27BCAC-5A61-4808-A968-1B32AF457481}" type="datetimeFigureOut">
              <a:rPr lang="fr-FR"/>
              <a:pPr>
                <a:defRPr/>
              </a:pPr>
              <a:t>06/12/2017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91E005-3DC3-48C7-A87F-184890F46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51C484-6EE1-40E3-92DC-8134640DE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E6CB818-9DB1-4007-B268-3452EF9D06D0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>
            <a:extLst>
              <a:ext uri="{FF2B5EF4-FFF2-40B4-BE49-F238E27FC236}">
                <a16:creationId xmlns:a16="http://schemas.microsoft.com/office/drawing/2014/main" id="{3A6A7A30-CC5B-4645-8461-869E72B0B7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altLang="fr-FR">
                <a:solidFill>
                  <a:srgbClr val="00B0F0"/>
                </a:solidFill>
              </a:rPr>
              <a:t>FABRIQUONS NOS PAGNES 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85C06FC-3D8E-4D41-B2F8-A769052D7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7965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INITIATIVE D’AUTONOMIE FINANCIERE POUR ET PAR LES FEMMES.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FOYER DE PAIX –KAMBEHE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2017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>
            <a:extLst>
              <a:ext uri="{FF2B5EF4-FFF2-40B4-BE49-F238E27FC236}">
                <a16:creationId xmlns:a16="http://schemas.microsoft.com/office/drawing/2014/main" id="{6ABF5474-C745-4E4C-A799-A402F563D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4000"/>
              <a:t>« LABORATOIRE » : SECHAGE </a:t>
            </a:r>
          </a:p>
        </p:txBody>
      </p:sp>
      <p:pic>
        <p:nvPicPr>
          <p:cNvPr id="11267" name="Picture 2" descr="F:\PHOTOS_15_08_2017\PHOTOS\IMG_20170814_171547.jpg">
            <a:extLst>
              <a:ext uri="{FF2B5EF4-FFF2-40B4-BE49-F238E27FC236}">
                <a16:creationId xmlns:a16="http://schemas.microsoft.com/office/drawing/2014/main" id="{D8F3EA3A-0914-4867-918D-9364CE13046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33825"/>
            <a:ext cx="5200650" cy="2924175"/>
          </a:xfrm>
          <a:noFill/>
        </p:spPr>
      </p:pic>
      <p:pic>
        <p:nvPicPr>
          <p:cNvPr id="11268" name="Picture 5" descr="C:\Users\USER\Pictures\PHOTOS ET VIDEOS FIN AOUT 2017\IMG_20170830_151205.jpg">
            <a:extLst>
              <a:ext uri="{FF2B5EF4-FFF2-40B4-BE49-F238E27FC236}">
                <a16:creationId xmlns:a16="http://schemas.microsoft.com/office/drawing/2014/main" id="{8B0E53D7-1E80-4C8E-AEDC-A89C488111A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1700213"/>
            <a:ext cx="5540375" cy="3116262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>
            <a:extLst>
              <a:ext uri="{FF2B5EF4-FFF2-40B4-BE49-F238E27FC236}">
                <a16:creationId xmlns:a16="http://schemas.microsoft.com/office/drawing/2014/main" id="{BBC8AA8D-F0DB-4E1A-9AF0-2BDEA118F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4000"/>
              <a:t>RESULTATS SONT SATISFAISANTS</a:t>
            </a:r>
          </a:p>
        </p:txBody>
      </p:sp>
      <p:pic>
        <p:nvPicPr>
          <p:cNvPr id="12291" name="Picture 2" descr="F:\PHOTOS_15_08_2017\PHOTOS\SAM_0054.jpg">
            <a:extLst>
              <a:ext uri="{FF2B5EF4-FFF2-40B4-BE49-F238E27FC236}">
                <a16:creationId xmlns:a16="http://schemas.microsoft.com/office/drawing/2014/main" id="{E3E310AA-892A-47BB-BDF7-11DE6EAE74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73238"/>
            <a:ext cx="9039225" cy="5084762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>
            <a:extLst>
              <a:ext uri="{FF2B5EF4-FFF2-40B4-BE49-F238E27FC236}">
                <a16:creationId xmlns:a16="http://schemas.microsoft.com/office/drawing/2014/main" id="{FFFE9DBB-7F4B-41E5-AE79-3E86C81C0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4000"/>
              <a:t>VARIETES DES COULEURS ET DE TEINTURES</a:t>
            </a:r>
          </a:p>
        </p:txBody>
      </p:sp>
      <p:pic>
        <p:nvPicPr>
          <p:cNvPr id="13315" name="Picture 2" descr="F:\PHOTOS_15_08_2017\PHOTOS\IMG-20170815-00367_2.jpg">
            <a:extLst>
              <a:ext uri="{FF2B5EF4-FFF2-40B4-BE49-F238E27FC236}">
                <a16:creationId xmlns:a16="http://schemas.microsoft.com/office/drawing/2014/main" id="{21A8D100-5A86-4633-804E-4BDD046085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484313"/>
            <a:ext cx="6913562" cy="5184775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>
            <a:extLst>
              <a:ext uri="{FF2B5EF4-FFF2-40B4-BE49-F238E27FC236}">
                <a16:creationId xmlns:a16="http://schemas.microsoft.com/office/drawing/2014/main" id="{45F37D25-DE06-4BF1-928F-9DD79282D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14339" name="Espace réservé du contenu 2">
            <a:extLst>
              <a:ext uri="{FF2B5EF4-FFF2-40B4-BE49-F238E27FC236}">
                <a16:creationId xmlns:a16="http://schemas.microsoft.com/office/drawing/2014/main" id="{C519C4A3-0472-4E8D-AEC1-9C519440F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14340" name="Picture 2" descr="F:\PHOTOS_15_08_2017\PHOTOS\IMG-20170815-00366_2.jpg">
            <a:extLst>
              <a:ext uri="{FF2B5EF4-FFF2-40B4-BE49-F238E27FC236}">
                <a16:creationId xmlns:a16="http://schemas.microsoft.com/office/drawing/2014/main" id="{D49C35EA-3387-4F97-BA5F-5402297E6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>
            <a:extLst>
              <a:ext uri="{FF2B5EF4-FFF2-40B4-BE49-F238E27FC236}">
                <a16:creationId xmlns:a16="http://schemas.microsoft.com/office/drawing/2014/main" id="{EAA6C3FD-6202-4ADF-ADB4-9C5B3B3CD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4000"/>
              <a:t>PUBLICITE DES PRODUITS</a:t>
            </a:r>
          </a:p>
        </p:txBody>
      </p:sp>
      <p:pic>
        <p:nvPicPr>
          <p:cNvPr id="15363" name="Picture 2" descr="C:\Users\USER\Pictures\PHOTOS ET VIDEOS FIN AOUT 2017\IMG_20170815_112302.jpg">
            <a:extLst>
              <a:ext uri="{FF2B5EF4-FFF2-40B4-BE49-F238E27FC236}">
                <a16:creationId xmlns:a16="http://schemas.microsoft.com/office/drawing/2014/main" id="{B618285A-56F2-4822-868E-6E439143D1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" y="1700213"/>
            <a:ext cx="9140825" cy="5143500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>
            <a:extLst>
              <a:ext uri="{FF2B5EF4-FFF2-40B4-BE49-F238E27FC236}">
                <a16:creationId xmlns:a16="http://schemas.microsoft.com/office/drawing/2014/main" id="{24254337-D303-4149-89F2-DB3BAC4A4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fr-FR"/>
              <a:t>PRODUITS DESTINES A LA VENTE</a:t>
            </a:r>
          </a:p>
        </p:txBody>
      </p:sp>
      <p:pic>
        <p:nvPicPr>
          <p:cNvPr id="16387" name="Picture 2" descr="C:\Users\USER\Pictures\PHOTOS ET VIDEOS FIN AOUT 2017\IMG_20170815_112305.jpg">
            <a:extLst>
              <a:ext uri="{FF2B5EF4-FFF2-40B4-BE49-F238E27FC236}">
                <a16:creationId xmlns:a16="http://schemas.microsoft.com/office/drawing/2014/main" id="{83EF071C-FDD4-46E5-8E2F-B7569293FA8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3789363"/>
            <a:ext cx="5456238" cy="3068637"/>
          </a:xfrm>
          <a:noFill/>
        </p:spPr>
      </p:pic>
      <p:pic>
        <p:nvPicPr>
          <p:cNvPr id="16388" name="Picture 5" descr="C:\Users\USER\Pictures\PHOTOS DU 19 SEPTEMBRE 2017\IMG-20170919-WA0033.jpg">
            <a:extLst>
              <a:ext uri="{FF2B5EF4-FFF2-40B4-BE49-F238E27FC236}">
                <a16:creationId xmlns:a16="http://schemas.microsoft.com/office/drawing/2014/main" id="{084F4394-BF3F-4835-9641-B722EF5BCC2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1412875"/>
            <a:ext cx="5003800" cy="2814638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>
            <a:extLst>
              <a:ext uri="{FF2B5EF4-FFF2-40B4-BE49-F238E27FC236}">
                <a16:creationId xmlns:a16="http://schemas.microsoft.com/office/drawing/2014/main" id="{EA72710E-8C04-4936-AB19-93F1D5EE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TISSUS APPRECIES PAR LES JEUNES</a:t>
            </a:r>
          </a:p>
        </p:txBody>
      </p:sp>
      <p:pic>
        <p:nvPicPr>
          <p:cNvPr id="17411" name="Picture 2" descr="C:\Users\USER\Pictures\PHOTOS ET VIDEOS FIN AOUT 2017\IMG_20170815_112343.jpg">
            <a:extLst>
              <a:ext uri="{FF2B5EF4-FFF2-40B4-BE49-F238E27FC236}">
                <a16:creationId xmlns:a16="http://schemas.microsoft.com/office/drawing/2014/main" id="{CA1BDCDD-75B2-46CC-A175-23042B5709A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33825"/>
            <a:ext cx="5200650" cy="2924175"/>
          </a:xfrm>
          <a:noFill/>
        </p:spPr>
      </p:pic>
      <p:pic>
        <p:nvPicPr>
          <p:cNvPr id="17412" name="Picture 3" descr="C:\Users\USER\Pictures\PHOTOS ET VIDEOS FIN AOUT 2017\IMG_20170815_122256.jpg">
            <a:extLst>
              <a:ext uri="{FF2B5EF4-FFF2-40B4-BE49-F238E27FC236}">
                <a16:creationId xmlns:a16="http://schemas.microsoft.com/office/drawing/2014/main" id="{9CD80485-DD00-41C6-ABE0-A311B408AE7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4300" y="1658938"/>
            <a:ext cx="5219700" cy="2938462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>
            <a:extLst>
              <a:ext uri="{FF2B5EF4-FFF2-40B4-BE49-F238E27FC236}">
                <a16:creationId xmlns:a16="http://schemas.microsoft.com/office/drawing/2014/main" id="{9E3BB451-088C-4A85-8C6D-8AED78DF6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4000"/>
              <a:t>ROGER FAIT LA PUBLICITE PAR SA CHEMISE COUSUE A KAMBEHE</a:t>
            </a:r>
          </a:p>
        </p:txBody>
      </p:sp>
      <p:pic>
        <p:nvPicPr>
          <p:cNvPr id="18435" name="Picture 2" descr="C:\Users\USER\Pictures\PHOTOS ET VIDEOS FIN AOUT 2017\IMG_20170830_151105.jpg">
            <a:extLst>
              <a:ext uri="{FF2B5EF4-FFF2-40B4-BE49-F238E27FC236}">
                <a16:creationId xmlns:a16="http://schemas.microsoft.com/office/drawing/2014/main" id="{49CCAA54-20D0-4425-A225-6ED328595FA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36838"/>
            <a:ext cx="6538913" cy="3887787"/>
          </a:xfrm>
          <a:noFill/>
        </p:spPr>
      </p:pic>
      <p:pic>
        <p:nvPicPr>
          <p:cNvPr id="18436" name="Picture 5">
            <a:extLst>
              <a:ext uri="{FF2B5EF4-FFF2-40B4-BE49-F238E27FC236}">
                <a16:creationId xmlns:a16="http://schemas.microsoft.com/office/drawing/2014/main" id="{275FE1CC-C906-4CBE-B44F-4F5A74DAE4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4925" y="1484313"/>
            <a:ext cx="2759075" cy="4910137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>
            <a:extLst>
              <a:ext uri="{FF2B5EF4-FFF2-40B4-BE49-F238E27FC236}">
                <a16:creationId xmlns:a16="http://schemas.microsoft.com/office/drawing/2014/main" id="{E7CBAB58-4AB3-43C9-B670-A1DA44591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NOS PAGNES : UNE BELLE TENUE   DE FETE</a:t>
            </a:r>
          </a:p>
        </p:txBody>
      </p:sp>
      <p:pic>
        <p:nvPicPr>
          <p:cNvPr id="19459" name="Picture 2" descr="F:\PHOTOS_15_08_2017\PHOTOS\IMG-20170815-00363_2.jpg">
            <a:extLst>
              <a:ext uri="{FF2B5EF4-FFF2-40B4-BE49-F238E27FC236}">
                <a16:creationId xmlns:a16="http://schemas.microsoft.com/office/drawing/2014/main" id="{F661A655-642F-4D02-BBA4-0968A2DF0FF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3068638"/>
            <a:ext cx="5051425" cy="3789362"/>
          </a:xfrm>
          <a:noFill/>
        </p:spPr>
      </p:pic>
      <p:pic>
        <p:nvPicPr>
          <p:cNvPr id="19460" name="Picture 3" descr="F:\PHOTOS_15_08_2017\PHOTOS\IMG-20170815-00369_2.jpg">
            <a:extLst>
              <a:ext uri="{FF2B5EF4-FFF2-40B4-BE49-F238E27FC236}">
                <a16:creationId xmlns:a16="http://schemas.microsoft.com/office/drawing/2014/main" id="{111C47B6-E248-4EC5-A60A-1DA03705203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557338"/>
            <a:ext cx="4572000" cy="3344862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>
            <a:extLst>
              <a:ext uri="{FF2B5EF4-FFF2-40B4-BE49-F238E27FC236}">
                <a16:creationId xmlns:a16="http://schemas.microsoft.com/office/drawing/2014/main" id="{66C46680-BBA0-42F9-BF37-2BBECCF68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4000"/>
              <a:t>NOS PRODUITS : 90% FOYER DE  PAIX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9F0952EC-6CFA-4ED4-9FDC-EF90740ADE0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550" y="1484313"/>
            <a:ext cx="5632450" cy="3168650"/>
          </a:xfrm>
          <a:noFill/>
        </p:spPr>
      </p:pic>
      <p:pic>
        <p:nvPicPr>
          <p:cNvPr id="20484" name="Picture 2" descr="C:\Users\USER\Downloads\IMG-20170925-WA0018(1).jpg">
            <a:extLst>
              <a:ext uri="{FF2B5EF4-FFF2-40B4-BE49-F238E27FC236}">
                <a16:creationId xmlns:a16="http://schemas.microsoft.com/office/drawing/2014/main" id="{C0F06FDF-DB88-4477-AA9F-6B4B040C909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62400"/>
            <a:ext cx="5148263" cy="2895600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>
            <a:extLst>
              <a:ext uri="{FF2B5EF4-FFF2-40B4-BE49-F238E27FC236}">
                <a16:creationId xmlns:a16="http://schemas.microsoft.com/office/drawing/2014/main" id="{8C99A888-21E2-4074-AC81-F93FFB8DF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4000"/>
              <a:t> DES TISSUS- BAZIN 100% COTON</a:t>
            </a:r>
          </a:p>
        </p:txBody>
      </p:sp>
      <p:pic>
        <p:nvPicPr>
          <p:cNvPr id="3075" name="Picture 2" descr="C:\Users\USER\Pictures\PHOTOS ET VIDEOS FIN AOUT 2017\IMG_20170830_150929.jpg">
            <a:extLst>
              <a:ext uri="{FF2B5EF4-FFF2-40B4-BE49-F238E27FC236}">
                <a16:creationId xmlns:a16="http://schemas.microsoft.com/office/drawing/2014/main" id="{55E074B6-892F-41F9-802C-5DF34CF33F8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13100"/>
            <a:ext cx="4398963" cy="3509963"/>
          </a:xfrm>
          <a:noFill/>
        </p:spPr>
      </p:pic>
      <p:pic>
        <p:nvPicPr>
          <p:cNvPr id="3076" name="Picture 5" descr="C:\Users\USER\Pictures\PHOTOS ET VIDEOS FIN AOUT 2017\IMG_20170830_150853.jpg">
            <a:extLst>
              <a:ext uri="{FF2B5EF4-FFF2-40B4-BE49-F238E27FC236}">
                <a16:creationId xmlns:a16="http://schemas.microsoft.com/office/drawing/2014/main" id="{717A9CDE-70DA-4BA5-9408-DD209C5F3C6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03688" y="1484313"/>
            <a:ext cx="5040312" cy="370205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>
            <a:extLst>
              <a:ext uri="{FF2B5EF4-FFF2-40B4-BE49-F238E27FC236}">
                <a16:creationId xmlns:a16="http://schemas.microsoft.com/office/drawing/2014/main" id="{34BF012D-293D-4F28-9FA9-6E8867845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4000"/>
              <a:t>LES MAMANS PEUVENT TRAVAILLER ET PAYER LES PAGNES</a:t>
            </a:r>
          </a:p>
        </p:txBody>
      </p:sp>
      <p:pic>
        <p:nvPicPr>
          <p:cNvPr id="21507" name="Picture 2" descr="C:\Users\USER\Pictures\PHOTOS ET VIDEOS FIN AOUT 2017\IMG_20170816_095416.jpg">
            <a:extLst>
              <a:ext uri="{FF2B5EF4-FFF2-40B4-BE49-F238E27FC236}">
                <a16:creationId xmlns:a16="http://schemas.microsoft.com/office/drawing/2014/main" id="{D81D56ED-A310-4923-AD53-650714A9179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76700"/>
            <a:ext cx="4943475" cy="2781300"/>
          </a:xfrm>
          <a:noFill/>
        </p:spPr>
      </p:pic>
      <p:pic>
        <p:nvPicPr>
          <p:cNvPr id="21508" name="Picture 6" descr="C:\Users\USER\Pictures\PHOTOS AOUT SEPTEMBRE2017\IMG-20170911-WA0027.jpg">
            <a:extLst>
              <a:ext uri="{FF2B5EF4-FFF2-40B4-BE49-F238E27FC236}">
                <a16:creationId xmlns:a16="http://schemas.microsoft.com/office/drawing/2014/main" id="{A2FE7BA8-FE3B-4A67-BA30-B5A5E412611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1463" y="1557338"/>
            <a:ext cx="5062537" cy="2847975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>
            <a:extLst>
              <a:ext uri="{FF2B5EF4-FFF2-40B4-BE49-F238E27FC236}">
                <a16:creationId xmlns:a16="http://schemas.microsoft.com/office/drawing/2014/main" id="{37E541AC-C6F8-4EFC-AC6E-30BE6DE17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4000"/>
              <a:t>LES JEUNES PEUVENT AUSSI TRAVAILLER ET PAYER LES PAGNES</a:t>
            </a:r>
          </a:p>
        </p:txBody>
      </p:sp>
      <p:pic>
        <p:nvPicPr>
          <p:cNvPr id="22531" name="Picture 2" descr="C:\Users\USER\Pictures\PHOTOS ET VIDEOS FIN AOUT 2017\IMG_20170816_103822.jpg">
            <a:extLst>
              <a:ext uri="{FF2B5EF4-FFF2-40B4-BE49-F238E27FC236}">
                <a16:creationId xmlns:a16="http://schemas.microsoft.com/office/drawing/2014/main" id="{A873306C-289B-405F-8439-916DE4A6B5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73238"/>
            <a:ext cx="9144000" cy="5084762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>
            <a:extLst>
              <a:ext uri="{FF2B5EF4-FFF2-40B4-BE49-F238E27FC236}">
                <a16:creationId xmlns:a16="http://schemas.microsoft.com/office/drawing/2014/main" id="{53BDF2C9-B389-488E-93B4-206C895D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4000"/>
              <a:t> BENEFICAIRES INDIRECTS DE CE PROJET</a:t>
            </a:r>
          </a:p>
        </p:txBody>
      </p:sp>
      <p:pic>
        <p:nvPicPr>
          <p:cNvPr id="23555" name="Picture 2" descr="C:\Users\USER\Pictures\PHOTOS ET VIDEOS FIN AOUT 2017\IMG_20170815_105428.jpg">
            <a:extLst>
              <a:ext uri="{FF2B5EF4-FFF2-40B4-BE49-F238E27FC236}">
                <a16:creationId xmlns:a16="http://schemas.microsoft.com/office/drawing/2014/main" id="{F90007F3-1151-4953-A405-D9048FA2ADA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124325"/>
            <a:ext cx="4859338" cy="2733675"/>
          </a:xfrm>
          <a:noFill/>
        </p:spPr>
      </p:pic>
      <p:pic>
        <p:nvPicPr>
          <p:cNvPr id="23556" name="Picture 5" descr="C:\Users\USER\Pictures\PHOTOS ET VIDEOS FIN AOUT 2017\IMG_20170815_105313.jpg">
            <a:extLst>
              <a:ext uri="{FF2B5EF4-FFF2-40B4-BE49-F238E27FC236}">
                <a16:creationId xmlns:a16="http://schemas.microsoft.com/office/drawing/2014/main" id="{34725D05-7601-4B96-9DB6-1B365AD720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6075" y="1700213"/>
            <a:ext cx="4987925" cy="2806700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>
            <a:extLst>
              <a:ext uri="{FF2B5EF4-FFF2-40B4-BE49-F238E27FC236}">
                <a16:creationId xmlns:a16="http://schemas.microsoft.com/office/drawing/2014/main" id="{68709D60-A109-4611-B70D-D81D7FDC9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LES FEMMES DEBOUT !</a:t>
            </a:r>
          </a:p>
        </p:txBody>
      </p:sp>
      <p:sp>
        <p:nvSpPr>
          <p:cNvPr id="26627" name="Espace réservé du texte 3">
            <a:extLst>
              <a:ext uri="{FF2B5EF4-FFF2-40B4-BE49-F238E27FC236}">
                <a16:creationId xmlns:a16="http://schemas.microsoft.com/office/drawing/2014/main" id="{8BA9FFA7-39DF-43C8-8EE4-82968D3DB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3419475" cy="4691063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fr-FR" dirty="0"/>
          </a:p>
          <a:p>
            <a:pPr eaLnBrk="1" hangingPunct="1">
              <a:buFont typeface="Arial" charset="0"/>
              <a:buNone/>
              <a:defRPr/>
            </a:pPr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ALPHABETISATION, COUPE ET COUTURE, TECHNIQUES AGRICOLES,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FABRICATION DES PAGNES ,  PETIT COMMERCE, ETC…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AUTANT D’ATOUTS POUR  REALISER NOTRE PROJET DE PROMOTION  FEMININE AU POLE – RECHERCHE FOYER DE PAIX – KAMBEHE.</a:t>
            </a:r>
          </a:p>
          <a:p>
            <a:pPr eaLnBrk="1" hangingPunct="1">
              <a:buFont typeface="Arial" charset="0"/>
              <a:buNone/>
              <a:defRPr/>
            </a:pPr>
            <a:endParaRPr lang="fr-FR" b="1" dirty="0">
              <a:solidFill>
                <a:schemeClr val="accent3">
                  <a:lumMod val="50000"/>
                </a:schemeClr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Merci à tous nos partenaires soutiennent  ce projet  et notre mission de Paix dans la région des grands lacs.</a:t>
            </a:r>
          </a:p>
          <a:p>
            <a:pPr eaLnBrk="1" hangingPunct="1">
              <a:buFont typeface="Arial" charset="0"/>
              <a:buNone/>
              <a:defRPr/>
            </a:pPr>
            <a:endParaRPr lang="fr-FR" b="1" dirty="0">
              <a:solidFill>
                <a:schemeClr val="accent3">
                  <a:lumMod val="50000"/>
                </a:schemeClr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Que Dieu nous bénisse et nous protège.</a:t>
            </a:r>
          </a:p>
          <a:p>
            <a:pPr eaLnBrk="1" hangingPunct="1">
              <a:buFont typeface="Arial" charset="0"/>
              <a:buNone/>
              <a:defRPr/>
            </a:pPr>
            <a:endParaRPr lang="fr-FR" b="1" dirty="0">
              <a:solidFill>
                <a:schemeClr val="accent3">
                  <a:lumMod val="50000"/>
                </a:schemeClr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P. Roger RUBUGUZO MPONGO</a:t>
            </a:r>
          </a:p>
        </p:txBody>
      </p:sp>
      <p:pic>
        <p:nvPicPr>
          <p:cNvPr id="24580" name="Picture 5" descr="C:\Users\USER\Pictures\PHOTOS AOUT 2017\IMG_20170805_163537_1CS.jpg">
            <a:extLst>
              <a:ext uri="{FF2B5EF4-FFF2-40B4-BE49-F238E27FC236}">
                <a16:creationId xmlns:a16="http://schemas.microsoft.com/office/drawing/2014/main" id="{B1FBA2D9-EE06-4445-B06C-5A37AC83E5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1196975"/>
            <a:ext cx="5724525" cy="3378200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>
            <a:extLst>
              <a:ext uri="{FF2B5EF4-FFF2-40B4-BE49-F238E27FC236}">
                <a16:creationId xmlns:a16="http://schemas.microsoft.com/office/drawing/2014/main" id="{5D67D636-6DF1-4C40-884D-8D59DFB8B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VISITE DES SŒURS ANGELIQUES. APPRECIATION DU PROJET</a:t>
            </a:r>
          </a:p>
        </p:txBody>
      </p:sp>
      <p:pic>
        <p:nvPicPr>
          <p:cNvPr id="4099" name="Picture 4" descr="C:\Users\USER\Pictures\PHOTOS ET VIDEOS FIN AOUT 2017\IMG_20170829_102710.jpg">
            <a:extLst>
              <a:ext uri="{FF2B5EF4-FFF2-40B4-BE49-F238E27FC236}">
                <a16:creationId xmlns:a16="http://schemas.microsoft.com/office/drawing/2014/main" id="{417CB2C0-456F-4437-95CF-D277EBA1A9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>
            <a:extLst>
              <a:ext uri="{FF2B5EF4-FFF2-40B4-BE49-F238E27FC236}">
                <a16:creationId xmlns:a16="http://schemas.microsoft.com/office/drawing/2014/main" id="{BDFF8E0F-83F5-411A-8DAC-F3B5A531A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LES TROIS FEMMES -INITIRICES DU PROJET. </a:t>
            </a:r>
          </a:p>
        </p:txBody>
      </p:sp>
      <p:pic>
        <p:nvPicPr>
          <p:cNvPr id="5123" name="Picture 2" descr="F:\PHOTOS_15_08_2017\PHOTOS\IMG_20170814_171946.jpg">
            <a:extLst>
              <a:ext uri="{FF2B5EF4-FFF2-40B4-BE49-F238E27FC236}">
                <a16:creationId xmlns:a16="http://schemas.microsoft.com/office/drawing/2014/main" id="{BC901C6F-159D-428C-B810-E354448A40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>
            <a:extLst>
              <a:ext uri="{FF2B5EF4-FFF2-40B4-BE49-F238E27FC236}">
                <a16:creationId xmlns:a16="http://schemas.microsoft.com/office/drawing/2014/main" id="{DACA5CB8-405F-4035-87D7-AA4427B77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MASQUES ET GANTS DE PROTECTION</a:t>
            </a:r>
          </a:p>
        </p:txBody>
      </p:sp>
      <p:sp>
        <p:nvSpPr>
          <p:cNvPr id="6147" name="Espace réservé du contenu 2">
            <a:extLst>
              <a:ext uri="{FF2B5EF4-FFF2-40B4-BE49-F238E27FC236}">
                <a16:creationId xmlns:a16="http://schemas.microsoft.com/office/drawing/2014/main" id="{9C255EAC-288D-4743-9EFF-FE5B8E176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6148" name="Picture 2" descr="F:\PHOTOS_15_08_2017\PHOTOS\IMG_20170814_171933.jpg">
            <a:extLst>
              <a:ext uri="{FF2B5EF4-FFF2-40B4-BE49-F238E27FC236}">
                <a16:creationId xmlns:a16="http://schemas.microsoft.com/office/drawing/2014/main" id="{FBA52A16-5FF0-48C2-8AEB-70314B6C8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8207375" cy="44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>
            <a:extLst>
              <a:ext uri="{FF2B5EF4-FFF2-40B4-BE49-F238E27FC236}">
                <a16:creationId xmlns:a16="http://schemas.microsoft.com/office/drawing/2014/main" id="{7D8A0571-09A0-4CFE-9433-3679D6E38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LES MATERIELS D’EXPERIMENTATION</a:t>
            </a:r>
          </a:p>
        </p:txBody>
      </p:sp>
      <p:pic>
        <p:nvPicPr>
          <p:cNvPr id="7171" name="Picture 2" descr="F:\PHOTOS_15_08_2017\PHOTOS\IMG_20170814_171736.jpg">
            <a:extLst>
              <a:ext uri="{FF2B5EF4-FFF2-40B4-BE49-F238E27FC236}">
                <a16:creationId xmlns:a16="http://schemas.microsoft.com/office/drawing/2014/main" id="{642823BD-B53E-440D-91A9-83CF084210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>
            <a:extLst>
              <a:ext uri="{FF2B5EF4-FFF2-40B4-BE49-F238E27FC236}">
                <a16:creationId xmlns:a16="http://schemas.microsoft.com/office/drawing/2014/main" id="{279CAF82-A2F5-44B6-9679-124D7F912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« LABORATOIRE » EN CHANTIER  : PREMIER ESSAI</a:t>
            </a:r>
          </a:p>
        </p:txBody>
      </p:sp>
      <p:sp>
        <p:nvSpPr>
          <p:cNvPr id="8195" name="Espace réservé du contenu 2">
            <a:extLst>
              <a:ext uri="{FF2B5EF4-FFF2-40B4-BE49-F238E27FC236}">
                <a16:creationId xmlns:a16="http://schemas.microsoft.com/office/drawing/2014/main" id="{480B05F7-6290-4B86-AA9C-11F54AF83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8196" name="Picture 2" descr="F:\PHOTOS_15_08_2017\PHOTOS\IMG-20170814-00352_2.jpg">
            <a:extLst>
              <a:ext uri="{FF2B5EF4-FFF2-40B4-BE49-F238E27FC236}">
                <a16:creationId xmlns:a16="http://schemas.microsoft.com/office/drawing/2014/main" id="{D68590BD-7F1C-44C9-98B6-29AD37D5A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82804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>
            <a:extLst>
              <a:ext uri="{FF2B5EF4-FFF2-40B4-BE49-F238E27FC236}">
                <a16:creationId xmlns:a16="http://schemas.microsoft.com/office/drawing/2014/main" id="{0E1691BB-B8A8-43E3-BA62-C0B084C3E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4000"/>
              <a:t>« LABORATOIRE » : TEINTURE</a:t>
            </a:r>
          </a:p>
        </p:txBody>
      </p:sp>
      <p:pic>
        <p:nvPicPr>
          <p:cNvPr id="9219" name="Picture 2" descr="F:\PHOTOS_15_08_2017\PHOTOS\IMG-20170814-00349_2.jpg">
            <a:extLst>
              <a:ext uri="{FF2B5EF4-FFF2-40B4-BE49-F238E27FC236}">
                <a16:creationId xmlns:a16="http://schemas.microsoft.com/office/drawing/2014/main" id="{2CD11D3C-5D33-4F55-A6F3-CB4D1A0D64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193800"/>
            <a:ext cx="7554913" cy="5664200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1">
            <a:extLst>
              <a:ext uri="{FF2B5EF4-FFF2-40B4-BE49-F238E27FC236}">
                <a16:creationId xmlns:a16="http://schemas.microsoft.com/office/drawing/2014/main" id="{00418AF9-C3FB-4724-B1DA-26E56286B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« LABORATOIRE » : RINCAGE</a:t>
            </a:r>
          </a:p>
        </p:txBody>
      </p:sp>
      <p:pic>
        <p:nvPicPr>
          <p:cNvPr id="10243" name="Picture 6" descr="C:\Users\USER\Pictures\PHOTOS ET VIDEOS FIN AOUT 2017\IMG_20170829_130345.jpg">
            <a:extLst>
              <a:ext uri="{FF2B5EF4-FFF2-40B4-BE49-F238E27FC236}">
                <a16:creationId xmlns:a16="http://schemas.microsoft.com/office/drawing/2014/main" id="{0F5DE06B-E369-48E2-9AA9-592CE9EBD8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341438"/>
            <a:ext cx="4500562" cy="2530475"/>
          </a:xfrm>
          <a:noFill/>
        </p:spPr>
      </p:pic>
      <p:pic>
        <p:nvPicPr>
          <p:cNvPr id="10244" name="Picture 7" descr="C:\Users\USER\Pictures\PHOTOS ET VIDEOS FIN AOUT 2017\IMG_20170829_130637.jpg">
            <a:extLst>
              <a:ext uri="{FF2B5EF4-FFF2-40B4-BE49-F238E27FC236}">
                <a16:creationId xmlns:a16="http://schemas.microsoft.com/office/drawing/2014/main" id="{5362BE24-51C8-4761-AC1A-1D6CFF3B2E7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16338"/>
            <a:ext cx="5583238" cy="3141662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201</Words>
  <Application>Microsoft Office PowerPoint</Application>
  <PresentationFormat>Affichage à l'écran (4:3)</PresentationFormat>
  <Paragraphs>37</Paragraphs>
  <Slides>23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6" baseType="lpstr">
      <vt:lpstr>Arial</vt:lpstr>
      <vt:lpstr>Calibri</vt:lpstr>
      <vt:lpstr>Thème Office</vt:lpstr>
      <vt:lpstr>FABRIQUONS NOS PAGNES !</vt:lpstr>
      <vt:lpstr> DES TISSUS- BAZIN 100% COTON</vt:lpstr>
      <vt:lpstr>VISITE DES SŒURS ANGELIQUES. APPRECIATION DU PROJET</vt:lpstr>
      <vt:lpstr>LES TROIS FEMMES -INITIRICES DU PROJET. </vt:lpstr>
      <vt:lpstr>MASQUES ET GANTS DE PROTECTION</vt:lpstr>
      <vt:lpstr>LES MATERIELS D’EXPERIMENTATION</vt:lpstr>
      <vt:lpstr>« LABORATOIRE » EN CHANTIER  : PREMIER ESSAI</vt:lpstr>
      <vt:lpstr>« LABORATOIRE » : TEINTURE</vt:lpstr>
      <vt:lpstr>« LABORATOIRE » : RINCAGE</vt:lpstr>
      <vt:lpstr>« LABORATOIRE » : SECHAGE </vt:lpstr>
      <vt:lpstr>RESULTATS SONT SATISFAISANTS</vt:lpstr>
      <vt:lpstr>VARIETES DES COULEURS ET DE TEINTURES</vt:lpstr>
      <vt:lpstr>Présentation PowerPoint</vt:lpstr>
      <vt:lpstr>PUBLICITE DES PRODUITS</vt:lpstr>
      <vt:lpstr>PRODUITS DESTINES A LA VENTE</vt:lpstr>
      <vt:lpstr>TISSUS APPRECIES PAR LES JEUNES</vt:lpstr>
      <vt:lpstr>ROGER FAIT LA PUBLICITE PAR SA CHEMISE COUSUE A KAMBEHE</vt:lpstr>
      <vt:lpstr>NOS PAGNES : UNE BELLE TENUE   DE FETE</vt:lpstr>
      <vt:lpstr>NOS PRODUITS : 90% FOYER DE  PAIX</vt:lpstr>
      <vt:lpstr>LES MAMANS PEUVENT TRAVAILLER ET PAYER LES PAGNES</vt:lpstr>
      <vt:lpstr>LES JEUNES PEUVENT AUSSI TRAVAILLER ET PAYER LES PAGNES</vt:lpstr>
      <vt:lpstr> BENEFICAIRES INDIRECTS DE CE PROJET</vt:lpstr>
      <vt:lpstr>LES FEMMES DEBOUT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USER</dc:creator>
  <cp:lastModifiedBy>Serge KASPAR</cp:lastModifiedBy>
  <cp:revision>36</cp:revision>
  <dcterms:created xsi:type="dcterms:W3CDTF">2017-11-10T10:35:08Z</dcterms:created>
  <dcterms:modified xsi:type="dcterms:W3CDTF">2017-12-06T16:35:55Z</dcterms:modified>
</cp:coreProperties>
</file>